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8" r:id="rId4"/>
    <p:sldId id="258" r:id="rId5"/>
    <p:sldId id="259" r:id="rId6"/>
    <p:sldId id="269" r:id="rId7"/>
    <p:sldId id="270" r:id="rId8"/>
    <p:sldId id="271" r:id="rId9"/>
    <p:sldId id="263" r:id="rId10"/>
    <p:sldId id="264" r:id="rId11"/>
    <p:sldId id="265" r:id="rId12"/>
    <p:sldId id="266" r:id="rId13"/>
    <p:sldId id="273" r:id="rId14"/>
    <p:sldId id="274" r:id="rId15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B03E"/>
    <a:srgbClr val="F5B93E"/>
    <a:srgbClr val="23282D"/>
    <a:srgbClr val="232864"/>
    <a:srgbClr val="144664"/>
    <a:srgbClr val="96588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30" d="100"/>
          <a:sy n="130" d="100"/>
        </p:scale>
        <p:origin x="-109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76942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4028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16316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385709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54536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4747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229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459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81583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205426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73641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564D60-6C3A-9E4A-B89B-79BC17F72B76}" type="datetimeFigureOut">
              <a:rPr lang="es-ES" smtClean="0"/>
              <a:t>5/25/17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92D486-780D-4944-A481-0CB79399E331}" type="slidenum">
              <a:rPr lang="es-ES" smtClean="0"/>
              <a:t>‹Nr.›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354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32694" y="1279433"/>
            <a:ext cx="9402279" cy="385725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3260186"/>
            <a:ext cx="7772400" cy="1174265"/>
          </a:xfrm>
        </p:spPr>
        <p:txBody>
          <a:bodyPr/>
          <a:lstStyle/>
          <a:p>
            <a:r>
              <a:rPr lang="es-ES" dirty="0" smtClean="0"/>
              <a:t>&amp; E-Commerce</a:t>
            </a:r>
            <a:endParaRPr lang="es-ES" dirty="0"/>
          </a:p>
        </p:txBody>
      </p:sp>
      <p:pic>
        <p:nvPicPr>
          <p:cNvPr id="4" name="Imagen 3" descr="wordpress-logo-hoz-rgb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577" y="2127275"/>
            <a:ext cx="5307738" cy="1204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6242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cc-mini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066095"/>
          </a:xfrm>
          <a:prstGeom prst="rect">
            <a:avLst/>
          </a:prstGeom>
        </p:spPr>
      </p:pic>
      <p:sp>
        <p:nvSpPr>
          <p:cNvPr id="4" name="Rectángulo 3"/>
          <p:cNvSpPr/>
          <p:nvPr/>
        </p:nvSpPr>
        <p:spPr>
          <a:xfrm>
            <a:off x="-132733" y="0"/>
            <a:ext cx="9354887" cy="1836615"/>
          </a:xfrm>
          <a:prstGeom prst="rect">
            <a:avLst/>
          </a:prstGeom>
          <a:solidFill>
            <a:srgbClr val="FFFFFF">
              <a:alpha val="8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96118"/>
            <a:ext cx="7772400" cy="1470025"/>
          </a:xfrm>
        </p:spPr>
        <p:txBody>
          <a:bodyPr/>
          <a:lstStyle/>
          <a:p>
            <a:r>
              <a:rPr lang="es-ES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Plugins</a:t>
            </a: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para </a:t>
            </a:r>
            <a:b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es-ES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Procesamiento de Pagos</a:t>
            </a:r>
            <a:endParaRPr lang="es-E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" y="4503614"/>
            <a:ext cx="9144000" cy="23543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8" name="Imagen 7" descr="payu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4224" y="5377643"/>
            <a:ext cx="2320314" cy="1421742"/>
          </a:xfrm>
          <a:prstGeom prst="rect">
            <a:avLst/>
          </a:prstGeom>
        </p:spPr>
      </p:pic>
      <p:pic>
        <p:nvPicPr>
          <p:cNvPr id="7" name="Imagen 6" descr="PayPal.svg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492" y="4799126"/>
            <a:ext cx="3028462" cy="805570"/>
          </a:xfrm>
          <a:prstGeom prst="rect">
            <a:avLst/>
          </a:prstGeom>
        </p:spPr>
      </p:pic>
      <p:pic>
        <p:nvPicPr>
          <p:cNvPr id="6" name="Imagen 5" descr="conekta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4381" y="4787668"/>
            <a:ext cx="3676350" cy="7848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210887" y="200757"/>
            <a:ext cx="9354887" cy="1010627"/>
          </a:xfrm>
          <a:prstGeom prst="rect">
            <a:avLst/>
          </a:prstGeom>
          <a:solidFill>
            <a:srgbClr val="FFFFFF">
              <a:alpha val="79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83986"/>
            <a:ext cx="7772400" cy="988321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rgbClr val="008000"/>
                </a:solidFill>
              </a:rPr>
              <a:t>Certificado de Seguridad</a:t>
            </a:r>
            <a:endParaRPr lang="es-E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0" y="2334846"/>
            <a:ext cx="9144000" cy="4523154"/>
          </a:xfrm>
          <a:prstGeom prst="rect">
            <a:avLst/>
          </a:prstGeom>
          <a:solidFill>
            <a:srgbClr val="F5B03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47272"/>
            <a:ext cx="7772400" cy="1083652"/>
          </a:xfrm>
        </p:spPr>
        <p:txBody>
          <a:bodyPr/>
          <a:lstStyle/>
          <a:p>
            <a:r>
              <a:rPr lang="es-ES" dirty="0" smtClean="0"/>
              <a:t>Recomendaci</a:t>
            </a:r>
            <a:r>
              <a:rPr lang="es-ES" dirty="0" smtClean="0"/>
              <a:t>ón</a:t>
            </a:r>
            <a:endParaRPr lang="es-ES" dirty="0"/>
          </a:p>
        </p:txBody>
      </p:sp>
      <p:pic>
        <p:nvPicPr>
          <p:cNvPr id="3" name="Imagen 2" descr="why woo.png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69" y="2648904"/>
            <a:ext cx="7092462" cy="3865732"/>
          </a:xfrm>
          <a:prstGeom prst="rect">
            <a:avLst/>
          </a:prstGeom>
        </p:spPr>
      </p:pic>
      <p:pic>
        <p:nvPicPr>
          <p:cNvPr id="4" name="Imagen 3" descr="logo woocommerc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658" y="1115420"/>
            <a:ext cx="3534685" cy="1065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3215" y="1965"/>
            <a:ext cx="9354887" cy="1478457"/>
          </a:xfrm>
          <a:prstGeom prst="rect">
            <a:avLst/>
          </a:prstGeom>
          <a:solidFill>
            <a:srgbClr val="F5B03E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One</a:t>
            </a:r>
            <a:r>
              <a:rPr lang="es-ES" dirty="0" smtClean="0">
                <a:solidFill>
                  <a:schemeClr val="bg1"/>
                </a:solidFill>
              </a:rPr>
              <a:t> More </a:t>
            </a:r>
            <a:r>
              <a:rPr lang="es-ES" dirty="0" err="1" smtClean="0">
                <a:solidFill>
                  <a:schemeClr val="bg1"/>
                </a:solidFill>
              </a:rPr>
              <a:t>Thing</a:t>
            </a:r>
            <a:endParaRPr lang="es-ES" sz="2000" dirty="0">
              <a:solidFill>
                <a:schemeClr val="bg1"/>
              </a:solidFill>
            </a:endParaRPr>
          </a:p>
        </p:txBody>
      </p:sp>
      <p:pic>
        <p:nvPicPr>
          <p:cNvPr id="4" name="Imagen 3" descr="WordPress-Multisite-Logo-c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69" y="2577537"/>
            <a:ext cx="5822462" cy="2816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0985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132694" y="1768232"/>
            <a:ext cx="9402279" cy="2608383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410263"/>
            <a:ext cx="7772400" cy="1174265"/>
          </a:xfrm>
        </p:spPr>
        <p:txBody>
          <a:bodyPr/>
          <a:lstStyle/>
          <a:p>
            <a:r>
              <a:rPr lang="es-ES" dirty="0" smtClean="0"/>
              <a:t>Gracias</a:t>
            </a:r>
            <a:endParaRPr lang="es-ES" dirty="0"/>
          </a:p>
        </p:txBody>
      </p:sp>
      <p:sp>
        <p:nvSpPr>
          <p:cNvPr id="6" name="CuadroTexto 5"/>
          <p:cNvSpPr txBox="1"/>
          <p:nvPr/>
        </p:nvSpPr>
        <p:spPr>
          <a:xfrm>
            <a:off x="214924" y="5685691"/>
            <a:ext cx="62860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Desarrollado por: Page Carbajal</a:t>
            </a:r>
          </a:p>
          <a:p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Descarga la presentaci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ón en 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http://</a:t>
            </a:r>
            <a:r>
              <a:rPr lang="es-ES" dirty="0" err="1" smtClean="0">
                <a:solidFill>
                  <a:schemeClr val="tx2">
                    <a:lumMod val="75000"/>
                  </a:schemeClr>
                </a:solidFill>
              </a:rPr>
              <a:t>pagecarbajal.com</a:t>
            </a:r>
            <a:r>
              <a:rPr lang="es-ES" dirty="0" smtClean="0">
                <a:solidFill>
                  <a:schemeClr val="tx2">
                    <a:lumMod val="75000"/>
                  </a:schemeClr>
                </a:solidFill>
              </a:rPr>
              <a:t>/wpmx2017</a:t>
            </a:r>
            <a:endParaRPr lang="es-ES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399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85303" y="4596483"/>
            <a:ext cx="9229303" cy="2331412"/>
          </a:xfrm>
          <a:prstGeom prst="rect">
            <a:avLst/>
          </a:prstGeom>
          <a:solidFill>
            <a:srgbClr val="FFFFFF">
              <a:alpha val="37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4897793"/>
            <a:ext cx="7772400" cy="1470025"/>
          </a:xfrm>
        </p:spPr>
        <p:txBody>
          <a:bodyPr/>
          <a:lstStyle/>
          <a:p>
            <a:r>
              <a:rPr lang="es-ES" dirty="0" smtClean="0"/>
              <a:t>¿Qué necesito para vender en Internet usando </a:t>
            </a:r>
            <a:r>
              <a:rPr lang="es-ES" dirty="0" err="1" smtClean="0"/>
              <a:t>WordPress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85303" y="0"/>
            <a:ext cx="9229303" cy="6927895"/>
          </a:xfrm>
          <a:prstGeom prst="rect">
            <a:avLst/>
          </a:prstGeom>
          <a:solidFill>
            <a:srgbClr val="FFFFFF">
              <a:alpha val="7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5" name="Rectángulo 4"/>
          <p:cNvSpPr/>
          <p:nvPr/>
        </p:nvSpPr>
        <p:spPr>
          <a:xfrm>
            <a:off x="617854" y="1025995"/>
            <a:ext cx="7827136" cy="4154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Dominio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Servicio de </a:t>
            </a:r>
            <a:r>
              <a:rPr lang="es-E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Hosting</a:t>
            </a: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WordPress</a:t>
            </a: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E-Commerce</a:t>
            </a:r>
          </a:p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Certificado SSL</a:t>
            </a: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s-ES" sz="44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Plugin</a:t>
            </a:r>
            <a:r>
              <a:rPr lang="es-ES" sz="44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de Proceso de Pagos</a:t>
            </a:r>
            <a:endParaRPr lang="es-ES" sz="44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302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588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 err="1" smtClean="0">
                <a:solidFill>
                  <a:schemeClr val="bg1"/>
                </a:solidFill>
              </a:rPr>
              <a:t>Plugins</a:t>
            </a:r>
            <a:r>
              <a:rPr lang="es-ES" dirty="0" smtClean="0">
                <a:solidFill>
                  <a:schemeClr val="bg1"/>
                </a:solidFill>
              </a:rPr>
              <a:t> de Comercio Electr</a:t>
            </a:r>
            <a:r>
              <a:rPr lang="es-ES" dirty="0" smtClean="0">
                <a:solidFill>
                  <a:schemeClr val="bg1"/>
                </a:solidFill>
              </a:rPr>
              <a:t>ónico</a:t>
            </a:r>
            <a:endParaRPr lang="es-E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3215" y="1965"/>
            <a:ext cx="9354887" cy="147845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sz="2000" dirty="0" err="1" smtClean="0"/>
              <a:t>Plugins</a:t>
            </a:r>
            <a:r>
              <a:rPr lang="es-ES" sz="2000" dirty="0" smtClean="0"/>
              <a:t> de Comercio Electrónico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MarketPress</a:t>
            </a:r>
            <a:endParaRPr lang="es-ES" sz="2000" dirty="0"/>
          </a:p>
        </p:txBody>
      </p:sp>
      <p:pic>
        <p:nvPicPr>
          <p:cNvPr id="5" name="Imagen 4" descr="marketpres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925" y="1480422"/>
            <a:ext cx="6933678" cy="5546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3215" y="1965"/>
            <a:ext cx="9354887" cy="147845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sz="2000" dirty="0" err="1" smtClean="0"/>
              <a:t>Plugins</a:t>
            </a:r>
            <a:r>
              <a:rPr lang="es-ES" sz="2000" dirty="0" smtClean="0"/>
              <a:t> de Comercio Electrónico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Shopp</a:t>
            </a:r>
            <a:endParaRPr lang="es-ES" sz="2000" dirty="0"/>
          </a:p>
        </p:txBody>
      </p:sp>
      <p:pic>
        <p:nvPicPr>
          <p:cNvPr id="4" name="Imagen 3" descr="shopp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8302" y="1496990"/>
            <a:ext cx="6835588" cy="5468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9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3215" y="1965"/>
            <a:ext cx="9354887" cy="147845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sz="2000" dirty="0" err="1" smtClean="0"/>
              <a:t>Plugins</a:t>
            </a:r>
            <a:r>
              <a:rPr lang="es-ES" sz="2000" dirty="0" smtClean="0"/>
              <a:t> de Comercio Electrónico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>WP </a:t>
            </a:r>
            <a:r>
              <a:rPr lang="es-ES" dirty="0" err="1" smtClean="0"/>
              <a:t>eCommerce</a:t>
            </a:r>
            <a:endParaRPr lang="es-ES" sz="2000" dirty="0"/>
          </a:p>
        </p:txBody>
      </p:sp>
      <p:pic>
        <p:nvPicPr>
          <p:cNvPr id="4" name="Imagen 3" descr="wp-ecomme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482" y="1479794"/>
            <a:ext cx="6734969" cy="5387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9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3282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23215" y="1965"/>
            <a:ext cx="9354887" cy="1478457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s-ES" sz="2000" dirty="0" err="1" smtClean="0"/>
              <a:t>Plugins</a:t>
            </a:r>
            <a:r>
              <a:rPr lang="es-ES" sz="2000" dirty="0" smtClean="0"/>
              <a:t> de Comercio Electrónico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err="1" smtClean="0"/>
              <a:t>WooCommerce</a:t>
            </a:r>
            <a:endParaRPr lang="es-ES" sz="2000" dirty="0"/>
          </a:p>
        </p:txBody>
      </p:sp>
      <p:pic>
        <p:nvPicPr>
          <p:cNvPr id="4" name="Imagen 3" descr="woocommerc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5576" y="1489563"/>
            <a:ext cx="6784732" cy="542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96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-117231" y="136770"/>
            <a:ext cx="9354887" cy="1780034"/>
          </a:xfrm>
          <a:prstGeom prst="rect">
            <a:avLst/>
          </a:prstGeom>
          <a:solidFill>
            <a:srgbClr val="FFFFFF">
              <a:alpha val="85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91203"/>
            <a:ext cx="7772400" cy="1470025"/>
          </a:xfrm>
        </p:spPr>
        <p:txBody>
          <a:bodyPr/>
          <a:lstStyle/>
          <a:p>
            <a:r>
              <a:rPr lang="es-ES" dirty="0" smtClean="0"/>
              <a:t>¿Cómo elegir el </a:t>
            </a:r>
            <a:r>
              <a:rPr lang="es-ES" dirty="0" err="1" smtClean="0"/>
              <a:t>plugin</a:t>
            </a:r>
            <a:r>
              <a:rPr lang="es-ES" dirty="0" smtClean="0"/>
              <a:t> de comercio electr</a:t>
            </a:r>
            <a:r>
              <a:rPr lang="es-ES" dirty="0" smtClean="0"/>
              <a:t>ónico adecuado</a:t>
            </a:r>
            <a:r>
              <a:rPr lang="es-ES" dirty="0" smtClean="0"/>
              <a:t>?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6961518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</TotalTime>
  <Words>92</Words>
  <Application>Microsoft Macintosh PowerPoint</Application>
  <PresentationFormat>Presentación en pantalla (4:3)</PresentationFormat>
  <Paragraphs>21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Tema de Office</vt:lpstr>
      <vt:lpstr>&amp; E-Commerce</vt:lpstr>
      <vt:lpstr>¿Qué necesito para vender en Internet usando WordPress?</vt:lpstr>
      <vt:lpstr>Presentación de PowerPoint</vt:lpstr>
      <vt:lpstr>Plugins de Comercio Electrónico</vt:lpstr>
      <vt:lpstr>Plugins de Comercio Electrónico MarketPress</vt:lpstr>
      <vt:lpstr>Plugins de Comercio Electrónico Shopp</vt:lpstr>
      <vt:lpstr>Plugins de Comercio Electrónico WP eCommerce</vt:lpstr>
      <vt:lpstr>Plugins de Comercio Electrónico WooCommerce</vt:lpstr>
      <vt:lpstr>¿Cómo elegir el plugin de comercio electrónico adecuado?</vt:lpstr>
      <vt:lpstr>Plugins para  Procesamiento de Pagos</vt:lpstr>
      <vt:lpstr>Certificado de Seguridad</vt:lpstr>
      <vt:lpstr>Recomendación</vt:lpstr>
      <vt:lpstr>One More Thing</vt:lpstr>
      <vt:lpstr>Gracias</vt:lpstr>
    </vt:vector>
  </TitlesOfParts>
  <Company>Personal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WordPress &amp; E-Commerce</dc:title>
  <dc:creator>Iaax Page</dc:creator>
  <cp:lastModifiedBy>Iaax Page</cp:lastModifiedBy>
  <cp:revision>10</cp:revision>
  <dcterms:created xsi:type="dcterms:W3CDTF">2017-05-25T15:13:41Z</dcterms:created>
  <dcterms:modified xsi:type="dcterms:W3CDTF">2017-05-25T17:04:32Z</dcterms:modified>
</cp:coreProperties>
</file>